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3"/>
    <p:sldId id="258" r:id="rId4"/>
    <p:sldId id="285" r:id="rId5"/>
    <p:sldId id="259" r:id="rId6"/>
    <p:sldId id="286" r:id="rId7"/>
    <p:sldId id="260" r:id="rId8"/>
    <p:sldId id="261" r:id="rId9"/>
    <p:sldId id="276" r:id="rId10"/>
    <p:sldId id="293" r:id="rId11"/>
    <p:sldId id="262" r:id="rId12"/>
    <p:sldId id="294" r:id="rId13"/>
    <p:sldId id="272" r:id="rId14"/>
    <p:sldId id="295" r:id="rId15"/>
    <p:sldId id="273" r:id="rId16"/>
    <p:sldId id="274" r:id="rId17"/>
    <p:sldId id="296" r:id="rId18"/>
    <p:sldId id="298" r:id="rId19"/>
    <p:sldId id="290" r:id="rId20"/>
    <p:sldId id="299" r:id="rId21"/>
    <p:sldId id="291" r:id="rId22"/>
    <p:sldId id="277" r:id="rId23"/>
    <p:sldId id="292" r:id="rId25"/>
    <p:sldId id="287" r:id="rId26"/>
    <p:sldId id="288" r:id="rId27"/>
    <p:sldId id="265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D"/>
    <a:srgbClr val="004172"/>
    <a:srgbClr val="FFC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3"/>
    <p:restoredTop sz="94733"/>
  </p:normalViewPr>
  <p:slideViewPr>
    <p:cSldViewPr snapToGrid="0" snapToObjects="1">
      <p:cViewPr varScale="1">
        <p:scale>
          <a:sx n="105" d="100"/>
          <a:sy n="105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 userDrawn="1"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057400"/>
            <a:ext cx="6172200" cy="38036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913DC-CCD4-AD41-B91D-615A3C8E01A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rgbClr val="0041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rgbClr val="00417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rgbClr val="00417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rgbClr val="00417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rgbClr val="00417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5.xml"/><Relationship Id="rId2" Type="http://schemas.openxmlformats.org/officeDocument/2006/relationships/image" Target="../media/image7.jpe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7.xml"/><Relationship Id="rId2" Type="http://schemas.openxmlformats.org/officeDocument/2006/relationships/image" Target="../media/image9.jpeg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9.xml"/><Relationship Id="rId2" Type="http://schemas.openxmlformats.org/officeDocument/2006/relationships/image" Target="../media/image11.jpe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11.xml"/><Relationship Id="rId2" Type="http://schemas.openxmlformats.org/officeDocument/2006/relationships/image" Target="../media/image13.jpeg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tags" Target="../tags/tag13.xml"/><Relationship Id="rId2" Type="http://schemas.openxmlformats.org/officeDocument/2006/relationships/image" Target="../media/image15.jpeg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tags" Target="../tags/tag1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3.xml"/><Relationship Id="rId2" Type="http://schemas.openxmlformats.org/officeDocument/2006/relationships/image" Target="../media/image5.jpe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Teamwork Platform</a:t>
            </a:r>
            <a:endParaRPr lang="en-US" b="1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 Flutter-Based Collaboration Tool</a:t>
            </a:r>
            <a:endParaRPr lang="en-US" dirty="0">
              <a:solidFill>
                <a:schemeClr val="bg1"/>
              </a:solidFill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52" y="5669806"/>
            <a:ext cx="2959704" cy="630786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96035" y="566991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Presented by: Group 3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Home Screen &amp; Boards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6130" cy="4531360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>
                <a:sym typeface="+mn-ea"/>
              </a:rPr>
              <a:t> Implemented in board.dart</a:t>
            </a:r>
            <a:endParaRPr lang="en-US"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endParaRPr lang="en-US"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>
                <a:sym typeface="+mn-ea"/>
              </a:rPr>
              <a:t> </a:t>
            </a:r>
            <a:r>
              <a:rPr lang="en-US"/>
              <a:t>Displays saved boards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Each board opens a dedicated task view screen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Board model holds a list of tasks and metadata like title and members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Shows a column-based layout using ListView and drag targets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Home Screen &amp; Boards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1482161746" name="Picture 5" descr="A screenshot of a screenshot of a board&#10;&#10;AI-generated content may be incorrect.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1720" y="1880235"/>
            <a:ext cx="2234565" cy="484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869440" name="Picture 6" descr="A screenshot of a computer&#10;&#10;AI-generated content may be incorrect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9750" y="1902460"/>
            <a:ext cx="7129145" cy="445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ym typeface="+mn-ea"/>
              </a:rPr>
              <a:t>Task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2955" cy="4497705"/>
          </a:xfrm>
        </p:spPr>
        <p:txBody>
          <a:bodyPr/>
          <a:lstStyle/>
          <a:p>
            <a:pPr>
              <a:buFont typeface="Wingdings" panose="05000000000000000000" charset="0"/>
              <a:buChar char=""/>
            </a:pPr>
            <a:r>
              <a:rPr lang="en-US">
                <a:sym typeface="+mn-ea"/>
              </a:rPr>
              <a:t> Implemented in</a:t>
            </a:r>
            <a:r>
              <a:rPr lang="en-US">
                <a:sym typeface="+mn-ea"/>
              </a:rPr>
              <a:t> </a:t>
            </a:r>
            <a:r>
              <a:rPr lang="en-US"/>
              <a:t>task.dart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Tasks categorized in columns: To Do, Doing, Done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Tasks stored as objects with title, description, status, assignees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Tasks created/edited using modal bottom sheet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ym typeface="+mn-ea"/>
              </a:rPr>
              <a:t>Task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1343584191" name="Picture 9" descr="Screens screenshot of a cell phone&#10;&#10;AI-generated content may be incorrect.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66570"/>
            <a:ext cx="2222500" cy="4815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641281" name="Picture 10" descr="A screenshot of a computer&#10;&#10;AI-generated content may be incorrect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4190" y="1898650"/>
            <a:ext cx="7151370" cy="446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Drag and Drop Logic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1995" cy="4497705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Implemented in board_screen.dart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Columns are DragTargets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Tasks are Draggables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When dropped, the status of the task is updated and saved using StorageService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Collaboration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450" cy="4497705"/>
          </a:xfrm>
        </p:spPr>
        <p:txBody>
          <a:bodyPr>
            <a:normAutofit fontScale="90000" lnSpcReduction="2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File: account_screen.dart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Member Assignment: Assign team members directly to specific tasks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Profile Management: Edit username and email through the Account screen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Live Syncing: Changes reflected instantly across screens using Provider for efficient state management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Data Persistence: All changes (boards, tasks, login info) are stored and loaded via shared_preferences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Collaboration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640870688" name="Picture 11" descr="A screenshot of a phone&#10;&#10;AI-generated content may be incorrect.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44675"/>
            <a:ext cx="223964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982626" name="Picture 12" descr="A screenshot of a computer&#10;&#10;AI-generated content may be incorrect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6215" y="1804035"/>
            <a:ext cx="7284720" cy="455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Collaboration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1859296340" name="Picture 13" descr="A screenshot of a phone&#10;&#10;AI-generated content may be incorrect.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926590"/>
            <a:ext cx="2266315" cy="493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794112" name="Picture 14" descr="A screenshot of a computer&#10;&#10;AI-generated content may be incorrect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9905" y="2053590"/>
            <a:ext cx="6887210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Management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497705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Group related boards under specific team or project names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Quickly switch between workspaces within a unified interface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Manage multiple teams or goals simultaneously without confusion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Designed for student groups, startups, or any growing collaborative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Workspace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2147410364" name="Picture 16" descr="A screenshot of a phone&#10;&#10;AI-generated content may be incorrect.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49120"/>
            <a:ext cx="2248535" cy="487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589137" name="Picture 17" descr="A screenshot of a computer&#10;&#10;AI-generated content may be incorrect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5480" y="2045335"/>
            <a:ext cx="6878320" cy="429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26165" cy="5032375"/>
          </a:xfrm>
        </p:spPr>
        <p:txBody>
          <a:bodyPr>
            <a:noAutofit/>
          </a:bodyPr>
          <a:lstStyle/>
          <a:p>
            <a:pPr marL="0" indent="0">
              <a:buFont typeface="Wingdings" panose="05000000000000000000" charset="0"/>
              <a:buNone/>
            </a:pPr>
            <a:r>
              <a:rPr lang="en-US" b="1" dirty="0"/>
              <a:t>Goal:</a:t>
            </a:r>
            <a:endParaRPr lang="en-US" b="1" dirty="0"/>
          </a:p>
          <a:p>
            <a:pPr marL="0" indent="0">
              <a:buFont typeface="Wingdings" panose="05000000000000000000" charset="0"/>
              <a:buNone/>
            </a:pPr>
            <a:r>
              <a:rPr lang="en-US" dirty="0"/>
              <a:t>To build a cross-platform Flutter application for real-time collaboration and project management, inspired by tools like Trello.</a:t>
            </a:r>
            <a:endParaRPr lang="en-US" dirty="0"/>
          </a:p>
          <a:p>
            <a:pPr marL="0" indent="0">
              <a:buFont typeface="Wingdings" panose="05000000000000000000" charset="0"/>
              <a:buNone/>
            </a:pPr>
            <a:endParaRPr lang="en-US" dirty="0"/>
          </a:p>
          <a:p>
            <a:pPr marL="0" indent="0">
              <a:buFont typeface="Wingdings" panose="05000000000000000000" charset="0"/>
              <a:buNone/>
            </a:pPr>
            <a:r>
              <a:rPr lang="en-US" b="1" dirty="0"/>
              <a:t>Key Functionalities:</a:t>
            </a:r>
            <a:endParaRPr lang="en-US" b="1" dirty="0"/>
          </a:p>
          <a:p>
            <a:pPr>
              <a:buFont typeface="Wingdings" panose="05000000000000000000" charset="0"/>
              <a:buChar char=""/>
            </a:pPr>
            <a:r>
              <a:rPr lang="en-US" dirty="0"/>
              <a:t> Create and manage boards, lists, and tasks</a:t>
            </a:r>
            <a:endParaRPr lang="en-US" dirty="0"/>
          </a:p>
          <a:p>
            <a:pPr>
              <a:buFont typeface="Wingdings" panose="05000000000000000000" charset="0"/>
              <a:buChar char=""/>
            </a:pPr>
            <a:r>
              <a:rPr lang="en-US" dirty="0"/>
              <a:t> Real-time team collaboration</a:t>
            </a:r>
            <a:endParaRPr lang="en-US" dirty="0"/>
          </a:p>
          <a:p>
            <a:pPr>
              <a:buFont typeface="Wingdings" panose="05000000000000000000" charset="0"/>
              <a:buChar char=""/>
            </a:pPr>
            <a:r>
              <a:rPr lang="en-US" dirty="0"/>
              <a:t> Visual project tracking</a:t>
            </a:r>
            <a:endParaRPr lang="en-US" dirty="0"/>
          </a:p>
          <a:p>
            <a:pPr>
              <a:buFont typeface="Wingdings" panose="05000000000000000000" charset="0"/>
              <a:buChar char=""/>
            </a:pPr>
            <a:r>
              <a:rPr lang="en-US" dirty="0"/>
              <a:t> Multi-workspace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Visualization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18495" cy="4497705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Monitor task status across all columns — To Do, Doing, Done — at a glance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Measure team productivity based on completed tasks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Tap tasks for details, updates, and editing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Use board layout to understand workflow bottlenecks and team load distribution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Application Flow Chart</a:t>
            </a:r>
            <a:endParaRPr lang="en-US" b="1" dirty="0"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13" name="Picture 12" descr="A diagram of a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50642"/>
            <a:ext cx="121920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+mn-ea"/>
              </a:rPr>
              <a:t>Application Flow Chart</a:t>
            </a:r>
            <a:endParaRPr lang="en-US" b="1" dirty="0"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2520" y="1892935"/>
            <a:ext cx="9547860" cy="48075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US" dirty="0"/>
          </a:p>
        </p:txBody>
      </p:sp>
      <p:pic>
        <p:nvPicPr>
          <p:cNvPr id="5" name="WhatsApp Video 2025-05-13 at 5.42.13 PM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70150" y="1825625"/>
            <a:ext cx="8151495" cy="48964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Next Steps &amp; Future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Integration with Firebase for real-time syncing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Task deadline notifications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Kanban-style drag-and-drop UI improvements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Team chat module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/>
            <a:r>
              <a:rPr lang="en-US"/>
              <a:t>Flutter: https://flutter.dev/</a:t>
            </a:r>
            <a:endParaRPr lang="en-US"/>
          </a:p>
          <a:p>
            <a:pPr/>
            <a:endParaRPr lang="en-US"/>
          </a:p>
          <a:p>
            <a:pPr/>
            <a:r>
              <a:rPr lang="en-US"/>
              <a:t>Shared Preferences: https://pub.dev/packages/shared_preferences</a:t>
            </a:r>
            <a:endParaRPr lang="en-US"/>
          </a:p>
          <a:p>
            <a:pPr/>
            <a:endParaRPr lang="en-US"/>
          </a:p>
          <a:p>
            <a:pPr/>
            <a:r>
              <a:rPr lang="en-US"/>
              <a:t>Material UI: https://m3.material.io/</a:t>
            </a:r>
            <a:endParaRPr lang="en-US"/>
          </a:p>
          <a:p>
            <a:pPr/>
            <a:endParaRPr lang="en-US"/>
          </a:p>
          <a:p>
            <a:pPr/>
            <a:r>
              <a:rPr lang="en-US"/>
              <a:t>GitHub Repo: https://github.com/cyclone-pk/challenge_1_group3</a:t>
            </a:r>
            <a:endParaRPr lang="en-US"/>
          </a:p>
          <a:p>
            <a:pPr/>
            <a:endParaRPr lang="en-US"/>
          </a:p>
          <a:p>
            <a:pPr/>
            <a:r>
              <a:rPr lang="en-US"/>
              <a:t>Dart JSON Guide: https://dart.dev/guides/json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900" y="2825750"/>
            <a:ext cx="7273925" cy="2030095"/>
          </a:xfrm>
        </p:spPr>
        <p:txBody>
          <a:bodyPr/>
          <a:lstStyle/>
          <a:p>
            <a:pPr marL="0" indent="0">
              <a:buFont typeface="Wingdings" panose="05000000000000000000" charset="0"/>
              <a:buNone/>
            </a:pPr>
            <a:r>
              <a:rPr lang="en-US" sz="6600"/>
              <a:t>Thank you!</a:t>
            </a:r>
            <a:endParaRPr lang="en-US" sz="6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Team-based task tracking is complex without visual tools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Lack of mobile-based lightweight project organizers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Our app addresses this by providing Kanban boards, drag-and-drop task movement, and user persistence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Students managing coursework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Teams working on projects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Startups needing simple task tracking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 Built in Flutter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State managed using Provider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Data persisted locally with Shared Preferences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JSON used for data serialization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200" y="1800860"/>
            <a:ext cx="8865870" cy="49555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0760"/>
          </a:xfrm>
        </p:spPr>
        <p:txBody>
          <a:bodyPr>
            <a:normAutofit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User Login/Signup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Persistent session with auto-login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Create/Edit/Delete Boards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Task creation with title, description, member assignment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Drag and drop between To Do, Doing, Done columns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Profile editing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Local storage with Shared Preferences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ym typeface="+mn-ea"/>
              </a:rPr>
              <a:t>User Authentication</a:t>
            </a:r>
            <a:endParaRPr lang="en-US" b="1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06710" cy="4497705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/>
              <a:t> Files: login_screen.dart, signup_screen.dart</a:t>
            </a:r>
            <a:endParaRPr lang="en-US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Sign up/login with email and password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Session persisted across launches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  <a:p>
            <a:pPr>
              <a:buFont typeface="Wingdings" panose="05000000000000000000" charset="0"/>
              <a:buChar char=""/>
            </a:pPr>
            <a:r>
              <a:rPr lang="en-US"/>
              <a:t> Redirects to HomeScreen on success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ym typeface="+mn-ea"/>
              </a:rPr>
              <a:t>User Authentication</a:t>
            </a:r>
            <a:endParaRPr lang="en-US" b="1"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B592A-412D-F445-9C4C-63BAEADA2A68}" type="slidenum">
              <a:rPr lang="en-US" smtClean="0"/>
            </a:fld>
            <a:endParaRPr lang="en-US"/>
          </a:p>
        </p:txBody>
      </p:sp>
      <p:pic>
        <p:nvPicPr>
          <p:cNvPr id="978119486" name="Picture 2" descr="A screenshot of a login form&#10;&#10;AI-generated content may be incorrect.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25625"/>
            <a:ext cx="2231390" cy="483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451697" name="Picture 4" descr="A screenshot of a computer&#10;&#10;AI-generated content may be incorrect.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3535" y="1861820"/>
            <a:ext cx="7192010" cy="449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3453</Words>
  <Application>WPS Writer</Application>
  <PresentationFormat>Widescreen</PresentationFormat>
  <Paragraphs>228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Arial</vt:lpstr>
      <vt:lpstr>Wingdings</vt:lpstr>
      <vt:lpstr>Calibri</vt:lpstr>
      <vt:lpstr>Helvetica Neue</vt:lpstr>
      <vt:lpstr>微软雅黑</vt:lpstr>
      <vt:lpstr>汉仪旗黑</vt:lpstr>
      <vt:lpstr>宋体</vt:lpstr>
      <vt:lpstr>Arial Unicode MS</vt:lpstr>
      <vt:lpstr>Calibri Light</vt:lpstr>
      <vt:lpstr>汉仪书宋二KW</vt:lpstr>
      <vt:lpstr>Apple Color Emoji</vt:lpstr>
      <vt:lpstr>Office Theme</vt:lpstr>
      <vt:lpstr>Teamwork Platform</vt:lpstr>
      <vt:lpstr>Project Overview</vt:lpstr>
      <vt:lpstr>Target Users</vt:lpstr>
      <vt:lpstr>Target Users</vt:lpstr>
      <vt:lpstr>Project Structure	</vt:lpstr>
      <vt:lpstr>Project Structure	</vt:lpstr>
      <vt:lpstr>Core Features Breakdown</vt:lpstr>
      <vt:lpstr>Features: User Authentication</vt:lpstr>
      <vt:lpstr>User Authentication</vt:lpstr>
      <vt:lpstr>Features: Task Management</vt:lpstr>
      <vt:lpstr> Home Screen &amp; Boards</vt:lpstr>
      <vt:lpstr>Features: Task Management</vt:lpstr>
      <vt:lpstr>Task Management</vt:lpstr>
      <vt:lpstr>Features: Team Collaboration</vt:lpstr>
      <vt:lpstr>Features: Workspace Management</vt:lpstr>
      <vt:lpstr>Team Collaboration</vt:lpstr>
      <vt:lpstr>Team Collaboration</vt:lpstr>
      <vt:lpstr>Team Collaboration</vt:lpstr>
      <vt:lpstr>Workspace Management</vt:lpstr>
      <vt:lpstr>Workspace Management</vt:lpstr>
      <vt:lpstr>Flow Chart</vt:lpstr>
      <vt:lpstr>Application Flow Chart</vt:lpstr>
      <vt:lpstr>Live Demo</vt:lpstr>
      <vt:lpstr>Next Steps &amp; Future Features</vt:lpstr>
      <vt:lpstr>Next Steps &amp; Future Features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Heidi</cp:lastModifiedBy>
  <cp:revision>18</cp:revision>
  <dcterms:created xsi:type="dcterms:W3CDTF">2025-05-14T05:22:35Z</dcterms:created>
  <dcterms:modified xsi:type="dcterms:W3CDTF">2025-05-14T05:22:35Z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D63856BBE1EAECC49B282468C786AF72_43</vt:lpwstr>
  </property>
  <property fmtid="{D5CDD505-2E9C-101B-9397-08002B2CF9AE}" pid="3" name="KSOProductBuildVer">
    <vt:lpwstr>1033-6.7.1.8828</vt:lpwstr>
  </property>
</Properties>
</file>